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ahnschrift" panose="020B0502040204020203" pitchFamily="34" charset="0"/>
      <p:regular r:id="rId11"/>
      <p:bold r:id="rId12"/>
    </p:embeddedFont>
    <p:embeddedFont>
      <p:font typeface="Blinker" panose="020B0604020202020204" charset="0"/>
      <p:regular r:id="rId13"/>
    </p:embeddedFont>
    <p:embeddedFont>
      <p:font typeface="Calibri" panose="020F0502020204030204" pitchFamily="34" charset="0"/>
      <p:regular r:id="rId14"/>
      <p:bold r:id="rId15"/>
      <p:italic r:id="rId16"/>
      <p:boldItalic r:id="rId17"/>
    </p:embeddedFont>
    <p:embeddedFont>
      <p:font typeface="Garet" panose="020B0604020202020204" charset="0"/>
      <p:regular r:id="rId18"/>
    </p:embeddedFont>
    <p:embeddedFont>
      <p:font typeface="Garet Bold" panose="020B0604020202020204" charset="0"/>
      <p:regular r:id="rId19"/>
    </p:embeddedFont>
    <p:embeddedFont>
      <p:font typeface="Glacial Indifference" panose="020B0604020202020204" charset="0"/>
      <p:regular r:id="rId20"/>
    </p:embeddedFont>
    <p:embeddedFont>
      <p:font typeface="Glacial Indifference Bold" panose="020B0604020202020204" charset="0"/>
      <p:regular r:id="rId21"/>
    </p:embeddedFont>
    <p:embeddedFont>
      <p:font typeface="League Spartan" panose="020B0604020202020204" charset="0"/>
      <p:regular r:id="rId22"/>
    </p:embeddedFont>
    <p:embeddedFont>
      <p:font typeface="Mont Bold" panose="020B0604020202020204" charset="0"/>
      <p:regular r:id="rId23"/>
    </p:embeddedFont>
    <p:embeddedFont>
      <p:font typeface="Poppins" panose="00000500000000000000" pitchFamily="2"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9.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HACKATEERS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43200" y="-86672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954107"/>
          </a:xfrm>
          <a:prstGeom prst="rect">
            <a:avLst/>
          </a:prstGeom>
        </p:spPr>
        <p:txBody>
          <a:bodyPr lIns="0" tIns="0" rIns="0" bIns="0" rtlCol="0" anchor="t">
            <a:spAutoFit/>
          </a:bodyPr>
          <a:lstStyle/>
          <a:p>
            <a:pPr marL="0" lvl="0" indent="0" algn="l">
              <a:lnSpc>
                <a:spcPts val="7967"/>
              </a:lnSpc>
              <a:spcBef>
                <a:spcPct val="0"/>
              </a:spcBef>
            </a:pPr>
            <a:r>
              <a:rPr lang="en-US" sz="4800" dirty="0">
                <a:solidFill>
                  <a:srgbClr val="F5F5F3"/>
                </a:solidFill>
                <a:latin typeface="League Spartan"/>
              </a:rPr>
              <a:t>ONLINE COOKBOOK</a:t>
            </a:r>
            <a:endParaRPr lang="en-US" sz="4800" u="none" strike="noStrike" dirty="0">
              <a:solidFill>
                <a:srgbClr val="F5F5F3"/>
              </a:solidFill>
              <a:latin typeface="League Spartan"/>
            </a:endParaRPr>
          </a:p>
        </p:txBody>
      </p:sp>
      <p:sp>
        <p:nvSpPr>
          <p:cNvPr id="7" name="TextBox 7"/>
          <p:cNvSpPr txBox="1"/>
          <p:nvPr/>
        </p:nvSpPr>
        <p:spPr>
          <a:xfrm>
            <a:off x="-838199" y="3467100"/>
            <a:ext cx="9437922" cy="2287934"/>
          </a:xfrm>
          <a:prstGeom prst="rect">
            <a:avLst/>
          </a:prstGeom>
        </p:spPr>
        <p:txBody>
          <a:bodyPr wrap="square" lIns="0" tIns="0" rIns="0" bIns="0" rtlCol="0" anchor="t">
            <a:spAutoFit/>
          </a:bodyPr>
          <a:lstStyle/>
          <a:p>
            <a:pPr>
              <a:lnSpc>
                <a:spcPts val="2954"/>
              </a:lnSpc>
              <a:spcBef>
                <a:spcPct val="0"/>
              </a:spcBef>
            </a:pPr>
            <a:r>
              <a:rPr lang="en-IN" sz="3200" dirty="0">
                <a:solidFill>
                  <a:schemeClr val="bg1"/>
                </a:solidFill>
              </a:rPr>
              <a:t>It is very efficient for beginners . It helps in giving guidance for any actual replacement in ingredients . It displays the duration of time that particular recipe takes.</a:t>
            </a:r>
          </a:p>
          <a:p>
            <a:pPr>
              <a:lnSpc>
                <a:spcPts val="2954"/>
              </a:lnSpc>
              <a:spcBef>
                <a:spcPct val="0"/>
              </a:spcBef>
            </a:pPr>
            <a:r>
              <a:rPr lang="en-IN" sz="3200" dirty="0">
                <a:solidFill>
                  <a:schemeClr val="bg1"/>
                </a:solidFill>
              </a:rPr>
              <a:t>It also tells the type of the cuisine . It also shows the cost of the recipe. </a:t>
            </a:r>
            <a:r>
              <a:rPr lang="en-IN" sz="3200" dirty="0"/>
              <a:t> </a:t>
            </a:r>
          </a:p>
          <a:p>
            <a:pPr marL="0" lvl="0" indent="0" algn="l">
              <a:lnSpc>
                <a:spcPts val="2954"/>
              </a:lnSpc>
              <a:spcBef>
                <a:spcPct val="0"/>
              </a:spcBef>
            </a:pPr>
            <a:endParaRPr lang="en-US" sz="1969" u="none" strike="noStrike" dirty="0">
              <a:solidFill>
                <a:srgbClr val="F5F5F3"/>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2509051"/>
            <a:chOff x="0" y="190500"/>
            <a:chExt cx="10168642" cy="3345402"/>
          </a:xfrm>
        </p:grpSpPr>
        <p:sp>
          <p:nvSpPr>
            <p:cNvPr id="11" name="TextBox 11"/>
            <p:cNvSpPr txBox="1"/>
            <p:nvPr/>
          </p:nvSpPr>
          <p:spPr>
            <a:xfrm>
              <a:off x="0" y="2924366"/>
              <a:ext cx="10168642" cy="611536"/>
            </a:xfrm>
            <a:prstGeom prst="rect">
              <a:avLst/>
            </a:prstGeom>
          </p:spPr>
          <p:txBody>
            <a:bodyPr lIns="0" tIns="0" rIns="0" bIns="0" rtlCol="0" anchor="t">
              <a:spAutoFit/>
            </a:bodyPr>
            <a:lstStyle/>
            <a:p>
              <a:pPr marL="0" lvl="0" indent="0" algn="l">
                <a:lnSpc>
                  <a:spcPts val="3777"/>
                </a:lnSpc>
                <a:spcBef>
                  <a:spcPct val="0"/>
                </a:spcBef>
              </a:pPr>
              <a:endParaRPr lang="en-US" sz="2905" u="none" strike="noStrike" dirty="0">
                <a:solidFill>
                  <a:srgbClr val="FFFFFF"/>
                </a:solidFill>
                <a:latin typeface="Glacial Indifference"/>
              </a:endParaRP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endParaRPr lang="en-US" sz="9685" u="none" strike="noStrike" dirty="0">
                <a:solidFill>
                  <a:srgbClr val="FFFFFF"/>
                </a:solidFill>
                <a:latin typeface="League Spartan"/>
              </a:endParaRPr>
            </a:p>
          </p:txBody>
        </p:sp>
      </p:grpSp>
      <p:sp>
        <p:nvSpPr>
          <p:cNvPr id="14" name="TextBox 13">
            <a:extLst>
              <a:ext uri="{FF2B5EF4-FFF2-40B4-BE49-F238E27FC236}">
                <a16:creationId xmlns:a16="http://schemas.microsoft.com/office/drawing/2014/main" id="{E634AF5B-F168-ED47-222D-585BC2BA7636}"/>
              </a:ext>
            </a:extLst>
          </p:cNvPr>
          <p:cNvSpPr txBox="1"/>
          <p:nvPr/>
        </p:nvSpPr>
        <p:spPr>
          <a:xfrm>
            <a:off x="7882668" y="3880898"/>
            <a:ext cx="9209865" cy="3046988"/>
          </a:xfrm>
          <a:prstGeom prst="rect">
            <a:avLst/>
          </a:prstGeom>
          <a:noFill/>
        </p:spPr>
        <p:txBody>
          <a:bodyPr wrap="square">
            <a:spAutoFit/>
          </a:bodyPr>
          <a:lstStyle/>
          <a:p>
            <a:pPr marL="457200" indent="-457200">
              <a:buFont typeface="Arial" panose="020B0604020202020204" pitchFamily="34" charset="0"/>
              <a:buChar char="•"/>
            </a:pPr>
            <a:r>
              <a:rPr lang="en-IN" sz="3200" dirty="0">
                <a:solidFill>
                  <a:schemeClr val="bg1"/>
                </a:solidFill>
              </a:rPr>
              <a:t>In this cookbook we came with a solution which represents  separate sections for books on specific topics, such as grilling, seafood, or poultry.</a:t>
            </a:r>
          </a:p>
          <a:p>
            <a:pPr marL="457200" indent="-457200">
              <a:buFont typeface="Arial" panose="020B0604020202020204" pitchFamily="34" charset="0"/>
              <a:buChar char="•"/>
            </a:pPr>
            <a:r>
              <a:rPr lang="en-US" sz="3200" dirty="0">
                <a:solidFill>
                  <a:schemeClr val="bg1"/>
                </a:solidFill>
              </a:rPr>
              <a:t> An open-source configuration management tool that uses Ruby to develop essential building blocks like recipes and cookbooks.</a:t>
            </a:r>
            <a:endParaRPr lang="en-IN" sz="32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107451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sp>
        <p:nvSpPr>
          <p:cNvPr id="7" name="TextBox 7"/>
          <p:cNvSpPr txBox="1"/>
          <p:nvPr/>
        </p:nvSpPr>
        <p:spPr>
          <a:xfrm>
            <a:off x="886938" y="7315448"/>
            <a:ext cx="9118396" cy="2927981"/>
          </a:xfrm>
          <a:prstGeom prst="rect">
            <a:avLst/>
          </a:prstGeom>
        </p:spPr>
        <p:txBody>
          <a:bodyPr lIns="0" tIns="0" rIns="0" bIns="0" rtlCol="0" anchor="t">
            <a:spAutoFit/>
          </a:bodyPr>
          <a:lstStyle/>
          <a:p>
            <a:pPr marL="342900" lvl="0" indent="-342900" algn="l">
              <a:lnSpc>
                <a:spcPts val="3341"/>
              </a:lnSpc>
              <a:spcBef>
                <a:spcPct val="0"/>
              </a:spcBef>
              <a:buFont typeface="Arial" panose="020B0604020202020204" pitchFamily="34" charset="0"/>
              <a:buChar char="•"/>
            </a:pPr>
            <a:r>
              <a:rPr lang="en-US" sz="2227" u="none" strike="noStrike" dirty="0">
                <a:solidFill>
                  <a:srgbClr val="F5F5F3"/>
                </a:solidFill>
                <a:latin typeface="Glacial Indifference Bold"/>
              </a:rPr>
              <a:t>A cookbook is the fundamental unit of configuration and policy distribution in Chef Infra . A cookbook defines a scenario and contains everything that is required to support that scenario : Recipes that specify which Chef Infra built-in resources to use, as well as the order in which they are to be applied Attribute values, which allow environment-based configurations such as dev or production.</a:t>
            </a:r>
          </a:p>
        </p:txBody>
      </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88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23192" y="2456641"/>
            <a:ext cx="8473921" cy="3729336"/>
            <a:chOff x="-87356" y="142875"/>
            <a:chExt cx="11298562" cy="4972448"/>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7" name="TextBox 7"/>
            <p:cNvSpPr txBox="1"/>
            <p:nvPr/>
          </p:nvSpPr>
          <p:spPr>
            <a:xfrm>
              <a:off x="-87356" y="3221642"/>
              <a:ext cx="11211206" cy="1893681"/>
            </a:xfrm>
            <a:prstGeom prst="rect">
              <a:avLst/>
            </a:prstGeom>
          </p:spPr>
          <p:txBody>
            <a:bodyPr lIns="0" tIns="0" rIns="0" bIns="0" rtlCol="0" anchor="t">
              <a:spAutoFit/>
            </a:bodyPr>
            <a:lstStyle/>
            <a:p>
              <a:pPr marL="342900" lvl="0" indent="-342900" algn="l">
                <a:lnSpc>
                  <a:spcPts val="3750"/>
                </a:lnSpc>
                <a:spcBef>
                  <a:spcPct val="0"/>
                </a:spcBef>
                <a:buFont typeface="Arial" panose="020B0604020202020204" pitchFamily="34" charset="0"/>
                <a:buChar char="•"/>
              </a:pPr>
              <a:r>
                <a:rPr lang="en-US" sz="2500" u="none" strike="noStrike" dirty="0">
                  <a:solidFill>
                    <a:srgbClr val="F5F5F3"/>
                  </a:solidFill>
                  <a:latin typeface="Glacial Indifference Bold"/>
                </a:rPr>
                <a:t>It make loss of essential nutrients like from starch . Raw vegetables always a cite of protein loss . It also leads to clear all roughage from food.</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517306" y="5669849"/>
            <a:ext cx="5970165" cy="4062651"/>
          </a:xfrm>
          <a:prstGeom prst="rect">
            <a:avLst/>
          </a:prstGeom>
        </p:spPr>
        <p:txBody>
          <a:bodyPr lIns="0" tIns="0" rIns="0" bIns="0" rtlCol="0" anchor="t">
            <a:spAutoFit/>
          </a:bodyPr>
          <a:lstStyle/>
          <a:p>
            <a:pPr algn="l"/>
            <a:r>
              <a:rPr lang="en-US" sz="2400" b="1" i="0" dirty="0">
                <a:solidFill>
                  <a:schemeClr val="bg1"/>
                </a:solidFill>
                <a:effectLst/>
                <a:latin typeface="source-serif-pro"/>
              </a:rPr>
              <a:t>Ad-Based Revenue Model: The “Beware of Free Lunches and Pesky Ads” Model</a:t>
            </a:r>
            <a:endParaRPr lang="en-US" sz="2400" b="0" i="0" dirty="0">
              <a:solidFill>
                <a:schemeClr val="bg1"/>
              </a:solidFill>
              <a:effectLst/>
              <a:latin typeface="source-serif-pro"/>
            </a:endParaRPr>
          </a:p>
          <a:p>
            <a:pPr marL="342900" indent="-342900" algn="l">
              <a:buFont typeface="Arial" panose="020B0604020202020204" pitchFamily="34" charset="0"/>
              <a:buChar char="•"/>
            </a:pPr>
            <a:r>
              <a:rPr lang="en-US" sz="2400" b="0" i="0" dirty="0">
                <a:solidFill>
                  <a:schemeClr val="bg1"/>
                </a:solidFill>
                <a:effectLst/>
                <a:latin typeface="source-serif-pro"/>
              </a:rPr>
              <a:t>Ah, the ad-based revenue model, where there’s no such thing as a free lunch. You’ve got to pay the piper, or in this case, the advertiser, for the privilege of browsing content about nasi goreng recipes or the latest Indonesian cat lover memes. This revenue model generates income by bombarding users with advertisements, whether they signed up for it or not</a:t>
            </a:r>
            <a:r>
              <a:rPr lang="en-US" sz="2400" b="0" i="0" dirty="0">
                <a:solidFill>
                  <a:srgbClr val="242424"/>
                </a:solidFill>
                <a:effectLst/>
                <a:latin typeface="source-serif-pro"/>
              </a:rPr>
              <a:t>.</a:t>
            </a:r>
            <a:r>
              <a:rPr lang="en-US" sz="2274" b="0" i="0" dirty="0">
                <a:solidFill>
                  <a:srgbClr val="F5F5F3"/>
                </a:solidFill>
                <a:effectLst/>
                <a:latin typeface="Glacial Indifference"/>
              </a:rPr>
              <a:t>.</a:t>
            </a:r>
            <a:endParaRPr lang="en-US" sz="2400" b="0" i="0" dirty="0">
              <a:solidFill>
                <a:srgbClr val="242424"/>
              </a:solidFill>
              <a:effectLst/>
              <a:latin typeface="source-serif-pro"/>
            </a:endParaRP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517899"/>
          </a:xfrm>
          <a:prstGeom prst="rect">
            <a:avLst/>
          </a:prstGeom>
        </p:spPr>
        <p:txBody>
          <a:bodyPr lIns="0" tIns="0" rIns="0" bIns="0" rtlCol="0" anchor="t">
            <a:spAutoFit/>
          </a:bodyPr>
          <a:lstStyle/>
          <a:p>
            <a:pPr marL="0" lvl="0" indent="0" algn="r">
              <a:lnSpc>
                <a:spcPts val="4432"/>
              </a:lnSpc>
              <a:spcBef>
                <a:spcPct val="0"/>
              </a:spcBef>
            </a:pPr>
            <a:r>
              <a:rPr lang="en-US" sz="2954" dirty="0">
                <a:solidFill>
                  <a:srgbClr val="F5F5F3"/>
                </a:solidFill>
                <a:latin typeface="Glacial Indifference Bold"/>
              </a:rPr>
              <a:t>                                     </a:t>
            </a:r>
            <a:endParaRPr lang="en-US" sz="2954" u="none" strike="noStrike" dirty="0">
              <a:solidFill>
                <a:srgbClr val="F5F5F3"/>
              </a:solidFill>
              <a:latin typeface="Glacial Indifference Bold"/>
            </a:endParaRPr>
          </a:p>
        </p:txBody>
      </p:sp>
      <p:sp>
        <p:nvSpPr>
          <p:cNvPr id="11" name="TextBox 10">
            <a:extLst>
              <a:ext uri="{FF2B5EF4-FFF2-40B4-BE49-F238E27FC236}">
                <a16:creationId xmlns:a16="http://schemas.microsoft.com/office/drawing/2014/main" id="{5A8A7B28-E5F5-D2CC-6CEF-1D1E2BDE4380}"/>
              </a:ext>
            </a:extLst>
          </p:cNvPr>
          <p:cNvSpPr txBox="1"/>
          <p:nvPr/>
        </p:nvSpPr>
        <p:spPr>
          <a:xfrm>
            <a:off x="9882514" y="3929657"/>
            <a:ext cx="5128886" cy="3170099"/>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rPr>
              <a:t>We have used HTML programming language for the implementation of online cookbook.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322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993632"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4912588" y="3517887"/>
            <a:ext cx="3909758" cy="4227316"/>
            <a:chOff x="0" y="19813"/>
            <a:chExt cx="1280043" cy="1384010"/>
          </a:xfrm>
        </p:grpSpPr>
        <p:sp>
          <p:nvSpPr>
            <p:cNvPr id="9" name="Freeform 9"/>
            <p:cNvSpPr/>
            <p:nvPr/>
          </p:nvSpPr>
          <p:spPr>
            <a:xfrm>
              <a:off x="0" y="19813"/>
              <a:ext cx="1280043" cy="1384010"/>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12" name="Group 12"/>
          <p:cNvGrpSpPr/>
          <p:nvPr/>
        </p:nvGrpSpPr>
        <p:grpSpPr>
          <a:xfrm>
            <a:off x="9593646" y="3517888"/>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455779" y="6033175"/>
            <a:ext cx="2687924" cy="894219"/>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G JESSICA ANNIE</a:t>
            </a:r>
          </a:p>
        </p:txBody>
      </p:sp>
      <p:sp>
        <p:nvSpPr>
          <p:cNvPr id="23" name="TextBox 23"/>
          <p:cNvSpPr txBox="1"/>
          <p:nvPr/>
        </p:nvSpPr>
        <p:spPr>
          <a:xfrm>
            <a:off x="4990805" y="5905500"/>
            <a:ext cx="3459224" cy="585877"/>
          </a:xfrm>
          <a:prstGeom prst="rect">
            <a:avLst/>
          </a:prstGeom>
        </p:spPr>
        <p:txBody>
          <a:bodyPr wrap="square" lIns="0" tIns="0" rIns="0" bIns="0" rtlCol="0" anchor="t">
            <a:spAutoFit/>
          </a:bodyPr>
          <a:lstStyle/>
          <a:p>
            <a:pPr marL="0" lvl="0" indent="0">
              <a:lnSpc>
                <a:spcPts val="3410"/>
              </a:lnSpc>
            </a:pPr>
            <a:endParaRPr lang="en-US" sz="3410" dirty="0">
              <a:solidFill>
                <a:srgbClr val="FFBD59"/>
              </a:solidFill>
              <a:latin typeface="Garet Bold"/>
            </a:endParaRPr>
          </a:p>
        </p:txBody>
      </p:sp>
      <p:sp>
        <p:nvSpPr>
          <p:cNvPr id="24" name="TextBox 24"/>
          <p:cNvSpPr txBox="1"/>
          <p:nvPr/>
        </p:nvSpPr>
        <p:spPr>
          <a:xfrm>
            <a:off x="5762105" y="6981537"/>
            <a:ext cx="2489030" cy="286916"/>
          </a:xfrm>
          <a:prstGeom prst="rect">
            <a:avLst/>
          </a:prstGeom>
        </p:spPr>
        <p:txBody>
          <a:bodyPr wrap="square" lIns="0" tIns="0" rIns="0" bIns="0" rtlCol="0" anchor="t">
            <a:spAutoFit/>
          </a:bodyPr>
          <a:lstStyle/>
          <a:p>
            <a:pPr marL="0" lvl="0" indent="0">
              <a:lnSpc>
                <a:spcPts val="2387"/>
              </a:lnSpc>
            </a:pPr>
            <a:endParaRPr lang="en-US" sz="1705" spc="341" dirty="0">
              <a:solidFill>
                <a:srgbClr val="FFFFFF"/>
              </a:solidFill>
              <a:latin typeface="Blinker"/>
            </a:endParaRPr>
          </a:p>
        </p:txBody>
      </p:sp>
      <p:sp>
        <p:nvSpPr>
          <p:cNvPr id="25" name="TextBox 25"/>
          <p:cNvSpPr txBox="1"/>
          <p:nvPr/>
        </p:nvSpPr>
        <p:spPr>
          <a:xfrm>
            <a:off x="10070376" y="6033175"/>
            <a:ext cx="2586320" cy="894219"/>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G HARSHINI</a:t>
            </a:r>
          </a:p>
        </p:txBody>
      </p:sp>
      <p:sp>
        <p:nvSpPr>
          <p:cNvPr id="30" name="TextBox 29">
            <a:extLst>
              <a:ext uri="{FF2B5EF4-FFF2-40B4-BE49-F238E27FC236}">
                <a16:creationId xmlns:a16="http://schemas.microsoft.com/office/drawing/2014/main" id="{1847FB2F-87DD-F645-9BA3-5FA325FA167D}"/>
              </a:ext>
            </a:extLst>
          </p:cNvPr>
          <p:cNvSpPr txBox="1"/>
          <p:nvPr/>
        </p:nvSpPr>
        <p:spPr>
          <a:xfrm>
            <a:off x="5106273" y="6033175"/>
            <a:ext cx="3459224" cy="923330"/>
          </a:xfrm>
          <a:prstGeom prst="rect">
            <a:avLst/>
          </a:prstGeom>
          <a:noFill/>
        </p:spPr>
        <p:txBody>
          <a:bodyPr wrap="square" rtlCol="0">
            <a:spAutoFit/>
          </a:bodyPr>
          <a:lstStyle/>
          <a:p>
            <a:r>
              <a:rPr lang="en-IN" sz="5400" dirty="0">
                <a:solidFill>
                  <a:srgbClr val="FFFF00"/>
                </a:solidFill>
                <a:latin typeface="Bahnschrift" panose="020B0502040204020203" pitchFamily="34" charset="0"/>
              </a:rPr>
              <a:t>R AMULYA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317</Words>
  <Application>Microsoft Office PowerPoint</Application>
  <PresentationFormat>Custom</PresentationFormat>
  <Paragraphs>23</Paragraphs>
  <Slides>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Arial</vt:lpstr>
      <vt:lpstr>Bahnschrift</vt:lpstr>
      <vt:lpstr>Mont Bold</vt:lpstr>
      <vt:lpstr>source-serif-pro</vt:lpstr>
      <vt:lpstr>League Spartan</vt:lpstr>
      <vt:lpstr>Glacial Indifference</vt:lpstr>
      <vt:lpstr>Calibri</vt:lpstr>
      <vt:lpstr>Blinker</vt:lpstr>
      <vt:lpstr>Garet Bold</vt:lpstr>
      <vt:lpstr>Glacial Indifference Bold</vt:lpstr>
      <vt:lpstr>Poppins</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cp:lastModifiedBy>jessica annie</cp:lastModifiedBy>
  <cp:revision>5</cp:revision>
  <dcterms:created xsi:type="dcterms:W3CDTF">2006-08-16T00:00:00Z</dcterms:created>
  <dcterms:modified xsi:type="dcterms:W3CDTF">2023-10-28T06:07:00Z</dcterms:modified>
  <dc:identifier>DAFxrxF-qp8</dc:identifier>
</cp:coreProperties>
</file>